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" d="100"/>
          <a:sy n="10" d="100"/>
        </p:scale>
        <p:origin x="2100" y="1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8A804-E742-4A84-9642-0F4FD6A7C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B9C4C-586C-4DED-B906-96BD0905A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8A4EE-5DA7-42C0-9036-241AFA11A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993F9-4B84-4788-8E14-F9E4B88B2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32FF8-8263-4FB6-9E76-3CA1854FB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49817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79FE2-DE81-4809-B846-D1D576D14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5BD8D9-AEF9-44CF-AB93-2C6266D81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DB9F3-35D9-47DF-9525-37312199F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88906-1DC8-4C5B-8837-BE77CEDCB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1337A-1195-441F-B067-F81D7A875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58911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E742F-9EEB-46DB-93E9-6A8F669D35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1DC294-2AF9-415A-B4B3-C9102D9C88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FF0CC-08F5-4BFA-A583-561D814D2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15F9C-5BF3-4900-A4DC-F71976C86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EF5345-9419-4AF6-BFFD-EC608D126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02390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D2EEA-7659-4FB5-9D97-6D9C17DFD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D6580-042F-429E-B874-54EEFA120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DF594-F108-4E56-A002-0D0DE09AD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2A16F-C76D-4CC4-8F65-BD4F2061E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81D73-6830-4424-8989-F72BB7A1B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72850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4B461-0611-45DC-B8FA-31F4C350C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7C69D-9ACA-42BB-A494-71D248081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FEA3C-32B4-46C0-8A00-DAD50FA77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0375C-4A99-490F-8DCD-AFD743E26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5F776-0148-4E32-9409-C20CCB250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9978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BD183-7EE5-40A3-8D3A-F2FADD2DA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12CD3-ADB3-4D6A-86EE-65B3C74153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3E979C-23E5-4E68-8EEA-D94325B2D1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12A9AE-CAF1-4EB2-B9A3-423C9369C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BE0D9-4E35-4CAC-8148-BD26F4F55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D735D-A7FB-4239-9C82-A1AF844E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46465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C32D4-D035-4AA1-A2F3-D4ACED690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AF1D3-9FA2-4ED7-8E50-97D0D03AE2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5129B-A898-431A-8875-28E8C9771E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6C25DD-453C-45B4-B7DA-2296A38A12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0F142A-FAFE-4DAE-B8E0-C0A0BA27D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D0DAAD-A6F2-48F5-B249-5448A7529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65E689-0DA9-4BE9-AD3C-B6454BB3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B88623-C3E2-4EA3-81B9-4BE46DD0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02731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C8A51-65E0-4751-BEDF-65E70CA8A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65007E-7EC8-4618-A722-2C7CD40BE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A481B3-5C5C-42A7-8C0D-0FAB8439E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F5F706-C9B3-4939-9CB5-20DB6A494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04374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C2FBCC-0044-4756-9FEE-410839B12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6A0ED2-E5CC-4057-88FC-CE72D3D4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DD31B-B3FB-4222-8A91-7DE86ACF7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79783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7CB77-0FED-4FA3-B11D-5CBB8DDE8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A73DC-0837-4307-AF69-7D1295133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63881-DC1C-4789-AC55-58C891BB17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8B61E-E7CB-4A2E-9401-798780F44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5B61B-61CE-4459-89B2-D3768DB9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8ADE2-BDBA-4F36-BB5D-57A453E21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5974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CBC6C-E308-44D4-8864-4E5481F08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6E9680-53D4-4B40-9578-033C104342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E7545D-BB30-4BA8-B565-0E986D214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33AD8A-B7EA-4443-92DF-6D6B0A42C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015B8-BCB6-4E75-8028-0B2F0D52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F67623-B7EC-4FA6-B78B-AF96268E2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57712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9BAE82-2F41-47FA-A035-953FC36E8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78960-DF4A-406B-9219-F35BC05E2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52321-4768-4552-8C1C-6AFB8ED372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DA711-D8A9-4F35-BEAF-56E7653AA563}" type="datetimeFigureOut">
              <a:rPr lang="en-IL" smtClean="0"/>
              <a:t>15/12/2021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C4D2D-D44E-42A0-8984-7565BC2AE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34E4D-9829-496B-9027-A38865ED16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57791-AD7B-47CA-A555-10425EEC57F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48177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gif"/><Relationship Id="rId21" Type="http://schemas.openxmlformats.org/officeDocument/2006/relationships/image" Target="../media/image20.png"/><Relationship Id="rId7" Type="http://schemas.openxmlformats.org/officeDocument/2006/relationships/image" Target="../media/image6.jp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jp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g"/><Relationship Id="rId15" Type="http://schemas.openxmlformats.org/officeDocument/2006/relationships/image" Target="../media/image14.png"/><Relationship Id="rId23" Type="http://schemas.openxmlformats.org/officeDocument/2006/relationships/image" Target="../media/image22.jp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hain, metalware, watch&#10;&#10;Description automatically generated">
            <a:extLst>
              <a:ext uri="{FF2B5EF4-FFF2-40B4-BE49-F238E27FC236}">
                <a16:creationId xmlns:a16="http://schemas.microsoft.com/office/drawing/2014/main" id="{D3296F13-049E-4E19-8232-653DE1743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450" y="0"/>
            <a:ext cx="6934200" cy="4333875"/>
          </a:xfrm>
          <a:prstGeom prst="rect">
            <a:avLst/>
          </a:prstGeom>
        </p:spPr>
      </p:pic>
      <p:pic>
        <p:nvPicPr>
          <p:cNvPr id="9" name="Picture 8" descr="A picture containing close, porcelain&#10;&#10;Description automatically generated">
            <a:extLst>
              <a:ext uri="{FF2B5EF4-FFF2-40B4-BE49-F238E27FC236}">
                <a16:creationId xmlns:a16="http://schemas.microsoft.com/office/drawing/2014/main" id="{DEB70AAC-9E29-49BF-9C8D-83F1C296D6D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18201" y="7950187"/>
            <a:ext cx="4064400" cy="3859200"/>
          </a:xfrm>
          <a:prstGeom prst="rect">
            <a:avLst/>
          </a:prstGeom>
        </p:spPr>
      </p:pic>
      <p:pic>
        <p:nvPicPr>
          <p:cNvPr id="11" name="Picture 10" descr="A picture containing wheel, vector graphics, window&#10;&#10;Description automatically generated">
            <a:extLst>
              <a:ext uri="{FF2B5EF4-FFF2-40B4-BE49-F238E27FC236}">
                <a16:creationId xmlns:a16="http://schemas.microsoft.com/office/drawing/2014/main" id="{FA27DD89-6C27-4A44-9572-137B74B59949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50601" y="-11153071"/>
            <a:ext cx="4064400" cy="3859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C751B9-7D90-4120-BE1F-CF4465343AE0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18201" y="11809387"/>
            <a:ext cx="4064400" cy="3859200"/>
          </a:xfrm>
          <a:prstGeom prst="rect">
            <a:avLst/>
          </a:prstGeom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456A96BB-F280-49FD-B0C7-551924B39D67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95663" y="-11153071"/>
            <a:ext cx="4064400" cy="3859200"/>
          </a:xfrm>
          <a:prstGeom prst="rect">
            <a:avLst/>
          </a:prstGeom>
        </p:spPr>
      </p:pic>
      <p:pic>
        <p:nvPicPr>
          <p:cNvPr id="17" name="Picture 16" descr="A picture containing text, brass&#10;&#10;Description automatically generated">
            <a:extLst>
              <a:ext uri="{FF2B5EF4-FFF2-40B4-BE49-F238E27FC236}">
                <a16:creationId xmlns:a16="http://schemas.microsoft.com/office/drawing/2014/main" id="{B1BAC607-AF60-4127-BF93-8D95C73FCD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9242" y="4090987"/>
            <a:ext cx="4064000" cy="3860800"/>
          </a:xfrm>
          <a:prstGeom prst="rect">
            <a:avLst/>
          </a:prstGeom>
        </p:spPr>
      </p:pic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9F43D54E-838E-42AF-8323-B759AA5B4748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18194" y="-11162406"/>
            <a:ext cx="4064400" cy="3859200"/>
          </a:xfrm>
          <a:prstGeom prst="rect">
            <a:avLst/>
          </a:prstGeom>
        </p:spPr>
      </p:pic>
      <p:pic>
        <p:nvPicPr>
          <p:cNvPr id="21" name="Picture 20" descr="A picture containing chain&#10;&#10;Description automatically generated">
            <a:extLst>
              <a:ext uri="{FF2B5EF4-FFF2-40B4-BE49-F238E27FC236}">
                <a16:creationId xmlns:a16="http://schemas.microsoft.com/office/drawing/2014/main" id="{265803B5-4660-43D8-A7AB-EA9DC06E01A4}"/>
              </a:ext>
            </a:extLst>
          </p:cNvPr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73132" y="-11153071"/>
            <a:ext cx="4064400" cy="3859200"/>
          </a:xfrm>
          <a:prstGeom prst="rect">
            <a:avLst/>
          </a:prstGeom>
        </p:spPr>
      </p:pic>
      <p:pic>
        <p:nvPicPr>
          <p:cNvPr id="23" name="Picture 22" descr="Shape&#10;&#10;Description automatically generated">
            <a:extLst>
              <a:ext uri="{FF2B5EF4-FFF2-40B4-BE49-F238E27FC236}">
                <a16:creationId xmlns:a16="http://schemas.microsoft.com/office/drawing/2014/main" id="{5896C4A2-A394-457E-8D8C-61F4B70A97B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50601" y="15603273"/>
            <a:ext cx="3859200" cy="3859200"/>
          </a:xfrm>
          <a:prstGeom prst="rect">
            <a:avLst/>
          </a:prstGeom>
        </p:spPr>
      </p:pic>
      <p:pic>
        <p:nvPicPr>
          <p:cNvPr id="25" name="Picture 24" descr="A picture containing text, wheel&#10;&#10;Description automatically generated">
            <a:extLst>
              <a:ext uri="{FF2B5EF4-FFF2-40B4-BE49-F238E27FC236}">
                <a16:creationId xmlns:a16="http://schemas.microsoft.com/office/drawing/2014/main" id="{1F28B50D-2C29-49F6-9406-47B82576A6F5}"/>
              </a:ext>
            </a:extLst>
          </p:cNvPr>
          <p:cNvPicPr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250" y="11729673"/>
            <a:ext cx="4064400" cy="3873600"/>
          </a:xfrm>
          <a:prstGeom prst="rect">
            <a:avLst/>
          </a:prstGeom>
        </p:spPr>
      </p:pic>
      <p:pic>
        <p:nvPicPr>
          <p:cNvPr id="27" name="Picture 26" descr="Shape, icon&#10;&#10;Description automatically generated">
            <a:extLst>
              <a:ext uri="{FF2B5EF4-FFF2-40B4-BE49-F238E27FC236}">
                <a16:creationId xmlns:a16="http://schemas.microsoft.com/office/drawing/2014/main" id="{C06F125D-102B-4AE6-A7A4-462539572B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108" y="1320691"/>
            <a:ext cx="4064400" cy="3785080"/>
          </a:xfrm>
          <a:prstGeom prst="rect">
            <a:avLst/>
          </a:prstGeom>
        </p:spPr>
      </p:pic>
      <p:pic>
        <p:nvPicPr>
          <p:cNvPr id="29" name="Picture 28" descr="Shape, arrow&#10;&#10;Description automatically generated">
            <a:extLst>
              <a:ext uri="{FF2B5EF4-FFF2-40B4-BE49-F238E27FC236}">
                <a16:creationId xmlns:a16="http://schemas.microsoft.com/office/drawing/2014/main" id="{48E015FF-F4D4-4EA9-A0DE-B6EF69C5DB01}"/>
              </a:ext>
            </a:extLst>
          </p:cNvPr>
          <p:cNvPicPr>
            <a:picLocks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357" y="1320690"/>
            <a:ext cx="4064400" cy="3859200"/>
          </a:xfrm>
          <a:prstGeom prst="rect">
            <a:avLst/>
          </a:prstGeom>
        </p:spPr>
      </p:pic>
      <p:pic>
        <p:nvPicPr>
          <p:cNvPr id="31" name="Picture 30" descr="A close up of a compass&#10;&#10;Description automatically generated with low confidence">
            <a:extLst>
              <a:ext uri="{FF2B5EF4-FFF2-40B4-BE49-F238E27FC236}">
                <a16:creationId xmlns:a16="http://schemas.microsoft.com/office/drawing/2014/main" id="{6905F6E4-993E-4679-8247-44CE40ABB78F}"/>
              </a:ext>
            </a:extLst>
          </p:cNvPr>
          <p:cNvPicPr>
            <a:picLocks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035" y="1323867"/>
            <a:ext cx="4064400" cy="3859200"/>
          </a:xfrm>
          <a:prstGeom prst="rect">
            <a:avLst/>
          </a:prstGeom>
        </p:spPr>
      </p:pic>
      <p:pic>
        <p:nvPicPr>
          <p:cNvPr id="33" name="Picture 32" descr="A person in a garment&#10;&#10;Description automatically generated with low confidence">
            <a:extLst>
              <a:ext uri="{FF2B5EF4-FFF2-40B4-BE49-F238E27FC236}">
                <a16:creationId xmlns:a16="http://schemas.microsoft.com/office/drawing/2014/main" id="{8ADD4757-958D-45CE-8195-CC9B0D6E1B8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1425" y="1868421"/>
            <a:ext cx="1560579" cy="156057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89D0B3E-BE96-45A3-9D2F-ACE3B8657E7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65162">
            <a:off x="9243919" y="2163846"/>
            <a:ext cx="1116868" cy="558434"/>
          </a:xfrm>
          <a:prstGeom prst="rect">
            <a:avLst/>
          </a:prstGeom>
        </p:spPr>
      </p:pic>
      <p:pic>
        <p:nvPicPr>
          <p:cNvPr id="36" name="Picture 35" descr="A person in a garment&#10;&#10;Description automatically generated with low confidence">
            <a:extLst>
              <a:ext uri="{FF2B5EF4-FFF2-40B4-BE49-F238E27FC236}">
                <a16:creationId xmlns:a16="http://schemas.microsoft.com/office/drawing/2014/main" id="{AF947316-FF4D-469F-96F6-5F4FE7106EF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795" y="7446309"/>
            <a:ext cx="1560579" cy="1560579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DE15230-9B3B-4E81-A83D-17E816714A2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65162">
            <a:off x="8364419" y="7884630"/>
            <a:ext cx="2290258" cy="1145129"/>
          </a:xfrm>
          <a:prstGeom prst="rect">
            <a:avLst/>
          </a:prstGeom>
        </p:spPr>
      </p:pic>
      <p:pic>
        <p:nvPicPr>
          <p:cNvPr id="38" name="Picture 37" descr="A person in a garment&#10;&#10;Description automatically generated with low confidence">
            <a:extLst>
              <a:ext uri="{FF2B5EF4-FFF2-40B4-BE49-F238E27FC236}">
                <a16:creationId xmlns:a16="http://schemas.microsoft.com/office/drawing/2014/main" id="{A6F90B6E-0A18-4F18-B862-EEC6DF068E2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6820" y="3637046"/>
            <a:ext cx="1560579" cy="156057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6254633-AE42-422D-A58D-71695F78832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65162">
            <a:off x="9038218" y="3994014"/>
            <a:ext cx="1438436" cy="719218"/>
          </a:xfrm>
          <a:prstGeom prst="rect">
            <a:avLst/>
          </a:prstGeom>
        </p:spPr>
      </p:pic>
      <p:pic>
        <p:nvPicPr>
          <p:cNvPr id="40" name="Picture 39" descr="A person in a garment&#10;&#10;Description automatically generated with low confidence">
            <a:extLst>
              <a:ext uri="{FF2B5EF4-FFF2-40B4-BE49-F238E27FC236}">
                <a16:creationId xmlns:a16="http://schemas.microsoft.com/office/drawing/2014/main" id="{79EF6315-D77B-4940-9187-924A7C20126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215" y="5460003"/>
            <a:ext cx="1560579" cy="156057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45C92FC1-EB32-425C-ACD9-65B799F8915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65162">
            <a:off x="8692112" y="5910388"/>
            <a:ext cx="1926549" cy="963275"/>
          </a:xfrm>
          <a:prstGeom prst="rect">
            <a:avLst/>
          </a:prstGeom>
        </p:spPr>
      </p:pic>
      <p:pic>
        <p:nvPicPr>
          <p:cNvPr id="43" name="Picture 42" descr="A picture containing brass&#10;&#10;Description automatically generated">
            <a:extLst>
              <a:ext uri="{FF2B5EF4-FFF2-40B4-BE49-F238E27FC236}">
                <a16:creationId xmlns:a16="http://schemas.microsoft.com/office/drawing/2014/main" id="{CF57669C-9E33-42FC-B78A-539DD0227DA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107" y="2475479"/>
            <a:ext cx="1937639" cy="1941081"/>
          </a:xfrm>
          <a:prstGeom prst="rect">
            <a:avLst/>
          </a:prstGeom>
        </p:spPr>
      </p:pic>
      <p:pic>
        <p:nvPicPr>
          <p:cNvPr id="45" name="Picture 44" descr="A person in a garment&#10;&#10;Description automatically generated with low confidence">
            <a:extLst>
              <a:ext uri="{FF2B5EF4-FFF2-40B4-BE49-F238E27FC236}">
                <a16:creationId xmlns:a16="http://schemas.microsoft.com/office/drawing/2014/main" id="{CF0949CE-0580-47CD-BE86-90DA92721D7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755" y="4546733"/>
            <a:ext cx="2785105" cy="2698820"/>
          </a:xfrm>
          <a:prstGeom prst="rect">
            <a:avLst/>
          </a:prstGeom>
        </p:spPr>
      </p:pic>
      <p:pic>
        <p:nvPicPr>
          <p:cNvPr id="47" name="Picture 46" descr="A picture containing brass, music, yellow&#10;&#10;Description automatically generated">
            <a:extLst>
              <a:ext uri="{FF2B5EF4-FFF2-40B4-BE49-F238E27FC236}">
                <a16:creationId xmlns:a16="http://schemas.microsoft.com/office/drawing/2014/main" id="{5246F8BC-6D54-4E6B-9D66-C89ABCF8D96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968" y="7242376"/>
            <a:ext cx="4383513" cy="362385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80FF3D8D-78F8-40C2-9306-06686D00B71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834" y="10866231"/>
            <a:ext cx="6662846" cy="5258245"/>
          </a:xfrm>
          <a:prstGeom prst="rect">
            <a:avLst/>
          </a:prstGeom>
        </p:spPr>
      </p:pic>
      <p:pic>
        <p:nvPicPr>
          <p:cNvPr id="53" name="Picture 52" descr="A person in a garment&#10;&#10;Description automatically generated with low confidence">
            <a:extLst>
              <a:ext uri="{FF2B5EF4-FFF2-40B4-BE49-F238E27FC236}">
                <a16:creationId xmlns:a16="http://schemas.microsoft.com/office/drawing/2014/main" id="{CD74F9C8-1E14-4954-BE07-91671DFE33E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903" y="2359021"/>
            <a:ext cx="1560579" cy="1560579"/>
          </a:xfrm>
          <a:prstGeom prst="rect">
            <a:avLst/>
          </a:prstGeom>
        </p:spPr>
      </p:pic>
      <p:pic>
        <p:nvPicPr>
          <p:cNvPr id="54" name="Picture 53" descr="A person in a garment&#10;&#10;Description automatically generated with low confidence">
            <a:extLst>
              <a:ext uri="{FF2B5EF4-FFF2-40B4-BE49-F238E27FC236}">
                <a16:creationId xmlns:a16="http://schemas.microsoft.com/office/drawing/2014/main" id="{4F759934-6677-4D3F-9B7B-6277FF458CA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267" y="4047800"/>
            <a:ext cx="1560579" cy="1560579"/>
          </a:xfrm>
          <a:prstGeom prst="rect">
            <a:avLst/>
          </a:prstGeom>
        </p:spPr>
      </p:pic>
      <p:pic>
        <p:nvPicPr>
          <p:cNvPr id="55" name="Picture 54" descr="A firework exploding in the sky&#10;&#10;Description automatically generated with medium confidence">
            <a:extLst>
              <a:ext uri="{FF2B5EF4-FFF2-40B4-BE49-F238E27FC236}">
                <a16:creationId xmlns:a16="http://schemas.microsoft.com/office/drawing/2014/main" id="{03BD1D63-44FA-4E26-880A-0070E769C18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668" y="4487674"/>
            <a:ext cx="1890409" cy="827054"/>
          </a:xfrm>
          <a:prstGeom prst="rect">
            <a:avLst/>
          </a:prstGeom>
        </p:spPr>
      </p:pic>
      <p:pic>
        <p:nvPicPr>
          <p:cNvPr id="56" name="Picture 55" descr="A person in a garment&#10;&#10;Description automatically generated with low confidence">
            <a:extLst>
              <a:ext uri="{FF2B5EF4-FFF2-40B4-BE49-F238E27FC236}">
                <a16:creationId xmlns:a16="http://schemas.microsoft.com/office/drawing/2014/main" id="{A983E94D-A9CD-4CCE-82A4-AD314D229CC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267" y="5915065"/>
            <a:ext cx="1560579" cy="1560579"/>
          </a:xfrm>
          <a:prstGeom prst="rect">
            <a:avLst/>
          </a:prstGeom>
        </p:spPr>
      </p:pic>
      <p:pic>
        <p:nvPicPr>
          <p:cNvPr id="57" name="Picture 56" descr="A firework exploding in the sky&#10;&#10;Description automatically generated with medium confidence">
            <a:extLst>
              <a:ext uri="{FF2B5EF4-FFF2-40B4-BE49-F238E27FC236}">
                <a16:creationId xmlns:a16="http://schemas.microsoft.com/office/drawing/2014/main" id="{E8363031-955C-4BE6-8024-EA273C7B4A51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100" y="6683843"/>
            <a:ext cx="1223397" cy="535236"/>
          </a:xfrm>
          <a:prstGeom prst="rect">
            <a:avLst/>
          </a:prstGeom>
        </p:spPr>
      </p:pic>
      <p:pic>
        <p:nvPicPr>
          <p:cNvPr id="58" name="Picture 57" descr="A person in a garment&#10;&#10;Description automatically generated with low confidence">
            <a:extLst>
              <a:ext uri="{FF2B5EF4-FFF2-40B4-BE49-F238E27FC236}">
                <a16:creationId xmlns:a16="http://schemas.microsoft.com/office/drawing/2014/main" id="{44B6343F-F990-4DFF-A257-80FA34AE481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758" y="7702874"/>
            <a:ext cx="1560579" cy="1560579"/>
          </a:xfrm>
          <a:prstGeom prst="rect">
            <a:avLst/>
          </a:prstGeom>
        </p:spPr>
      </p:pic>
      <p:pic>
        <p:nvPicPr>
          <p:cNvPr id="59" name="Picture 58" descr="A firework exploding in the sky&#10;&#10;Description automatically generated with medium confidence">
            <a:extLst>
              <a:ext uri="{FF2B5EF4-FFF2-40B4-BE49-F238E27FC236}">
                <a16:creationId xmlns:a16="http://schemas.microsoft.com/office/drawing/2014/main" id="{E17B7433-9030-4EE3-91DA-F1747689E515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828" y="7969756"/>
            <a:ext cx="2089397" cy="914111"/>
          </a:xfrm>
          <a:prstGeom prst="rect">
            <a:avLst/>
          </a:prstGeom>
        </p:spPr>
      </p:pic>
      <p:pic>
        <p:nvPicPr>
          <p:cNvPr id="65" name="Picture 64" descr="A picture containing person, sculpture&#10;&#10;Description automatically generated">
            <a:extLst>
              <a:ext uri="{FF2B5EF4-FFF2-40B4-BE49-F238E27FC236}">
                <a16:creationId xmlns:a16="http://schemas.microsoft.com/office/drawing/2014/main" id="{193A0410-0475-4335-90DD-C2047AC0853A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1716" y="4617061"/>
            <a:ext cx="6791325" cy="6829425"/>
          </a:xfrm>
          <a:prstGeom prst="rect">
            <a:avLst/>
          </a:prstGeom>
        </p:spPr>
      </p:pic>
      <p:pic>
        <p:nvPicPr>
          <p:cNvPr id="51" name="Picture 50" descr="A firework exploding in the sky&#10;&#10;Description automatically generated with medium confidence">
            <a:extLst>
              <a:ext uri="{FF2B5EF4-FFF2-40B4-BE49-F238E27FC236}">
                <a16:creationId xmlns:a16="http://schemas.microsoft.com/office/drawing/2014/main" id="{20B21811-A8B3-4283-BAC8-9264EFD9629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7008" y="6107040"/>
            <a:ext cx="4399389" cy="1924733"/>
          </a:xfrm>
          <a:prstGeom prst="rect">
            <a:avLst/>
          </a:prstGeom>
        </p:spPr>
      </p:pic>
      <p:pic>
        <p:nvPicPr>
          <p:cNvPr id="66" name="Picture 65" descr="A picture containing person, sculpture&#10;&#10;Description automatically generated">
            <a:extLst>
              <a:ext uri="{FF2B5EF4-FFF2-40B4-BE49-F238E27FC236}">
                <a16:creationId xmlns:a16="http://schemas.microsoft.com/office/drawing/2014/main" id="{8B2AAB8B-07AF-4845-B637-BDF75D3BBB46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997" y="12709763"/>
            <a:ext cx="6791325" cy="6829425"/>
          </a:xfrm>
          <a:prstGeom prst="rect">
            <a:avLst/>
          </a:prstGeom>
        </p:spPr>
      </p:pic>
      <p:pic>
        <p:nvPicPr>
          <p:cNvPr id="67" name="Picture 66" descr="A firework exploding in the sky&#10;&#10;Description automatically generated with medium confidence">
            <a:extLst>
              <a:ext uri="{FF2B5EF4-FFF2-40B4-BE49-F238E27FC236}">
                <a16:creationId xmlns:a16="http://schemas.microsoft.com/office/drawing/2014/main" id="{9E4DB92A-9A34-428C-839C-E2DF73E4712C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3652" y="15608140"/>
            <a:ext cx="4399389" cy="1924733"/>
          </a:xfrm>
          <a:prstGeom prst="rect">
            <a:avLst/>
          </a:prstGeom>
        </p:spPr>
      </p:pic>
      <p:pic>
        <p:nvPicPr>
          <p:cNvPr id="68" name="Picture 67" descr="A picture containing person, sculpture&#10;&#10;Description automatically generated">
            <a:extLst>
              <a:ext uri="{FF2B5EF4-FFF2-40B4-BE49-F238E27FC236}">
                <a16:creationId xmlns:a16="http://schemas.microsoft.com/office/drawing/2014/main" id="{61F6838D-EB2E-4E36-A36F-6BF863E62455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772" y="16402686"/>
            <a:ext cx="6791325" cy="6829425"/>
          </a:xfrm>
          <a:prstGeom prst="rect">
            <a:avLst/>
          </a:prstGeom>
        </p:spPr>
      </p:pic>
      <p:pic>
        <p:nvPicPr>
          <p:cNvPr id="69" name="Picture 68" descr="A firework exploding in the sky&#10;&#10;Description automatically generated with medium confidence">
            <a:extLst>
              <a:ext uri="{FF2B5EF4-FFF2-40B4-BE49-F238E27FC236}">
                <a16:creationId xmlns:a16="http://schemas.microsoft.com/office/drawing/2014/main" id="{9EB374B7-263A-431D-BD8F-A3B8E32274F7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225" y="18384884"/>
            <a:ext cx="7129041" cy="3118956"/>
          </a:xfrm>
          <a:prstGeom prst="rect">
            <a:avLst/>
          </a:prstGeom>
        </p:spPr>
      </p:pic>
      <p:pic>
        <p:nvPicPr>
          <p:cNvPr id="70" name="Picture 69" descr="A picture containing person, sculpture&#10;&#10;Description automatically generated">
            <a:extLst>
              <a:ext uri="{FF2B5EF4-FFF2-40B4-BE49-F238E27FC236}">
                <a16:creationId xmlns:a16="http://schemas.microsoft.com/office/drawing/2014/main" id="{9189A858-5553-4608-B923-F5EF60BA7530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78103" y="19176426"/>
            <a:ext cx="6791325" cy="6829425"/>
          </a:xfrm>
          <a:prstGeom prst="rect">
            <a:avLst/>
          </a:prstGeom>
        </p:spPr>
      </p:pic>
      <p:pic>
        <p:nvPicPr>
          <p:cNvPr id="71" name="Picture 70" descr="A firework exploding in the sky&#10;&#10;Description automatically generated with medium confidence">
            <a:extLst>
              <a:ext uri="{FF2B5EF4-FFF2-40B4-BE49-F238E27FC236}">
                <a16:creationId xmlns:a16="http://schemas.microsoft.com/office/drawing/2014/main" id="{FB069C2D-5403-475D-A2C3-F4EF9C2B844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7407" y="20873578"/>
            <a:ext cx="2926507" cy="186058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D68D3CA-37A1-4802-9493-5FD1E08BABF8}"/>
              </a:ext>
            </a:extLst>
          </p:cNvPr>
          <p:cNvSpPr/>
          <p:nvPr/>
        </p:nvSpPr>
        <p:spPr>
          <a:xfrm>
            <a:off x="-2473399" y="-7048447"/>
            <a:ext cx="4064400" cy="3859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8713BCF2-BF16-49AA-A14F-8C21F6D18E8E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57701" y="-11389009"/>
            <a:ext cx="16945213" cy="16351764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9A73FA08-B682-4AED-B48C-D280CF9B3A4C}"/>
              </a:ext>
            </a:extLst>
          </p:cNvPr>
          <p:cNvSpPr/>
          <p:nvPr/>
        </p:nvSpPr>
        <p:spPr>
          <a:xfrm>
            <a:off x="-6835110" y="-7079186"/>
            <a:ext cx="4064400" cy="3859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F6E9C95-B0F7-4B80-AF39-C251861771EC}"/>
              </a:ext>
            </a:extLst>
          </p:cNvPr>
          <p:cNvSpPr/>
          <p:nvPr/>
        </p:nvSpPr>
        <p:spPr>
          <a:xfrm>
            <a:off x="-11216339" y="-7082556"/>
            <a:ext cx="4064400" cy="3859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B56F0D4-77EA-421F-8B2F-3DBC41B1F1F3}"/>
              </a:ext>
            </a:extLst>
          </p:cNvPr>
          <p:cNvSpPr/>
          <p:nvPr/>
        </p:nvSpPr>
        <p:spPr>
          <a:xfrm>
            <a:off x="-15578050" y="-7113295"/>
            <a:ext cx="4064400" cy="3859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pic>
        <p:nvPicPr>
          <p:cNvPr id="52" name="Picture 51" descr="A picture containing wheel, vector graphics, window&#10;&#10;Description automatically generated">
            <a:extLst>
              <a:ext uri="{FF2B5EF4-FFF2-40B4-BE49-F238E27FC236}">
                <a16:creationId xmlns:a16="http://schemas.microsoft.com/office/drawing/2014/main" id="{5D8C88BC-1B8D-4844-AD6C-A6C0A0D8DD22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0251" y="-2966960"/>
            <a:ext cx="4064400" cy="3859200"/>
          </a:xfrm>
          <a:prstGeom prst="rect">
            <a:avLst/>
          </a:prstGeom>
        </p:spPr>
      </p:pic>
      <p:pic>
        <p:nvPicPr>
          <p:cNvPr id="60" name="Picture 59" descr="A picture containing text&#10;&#10;Description automatically generated">
            <a:extLst>
              <a:ext uri="{FF2B5EF4-FFF2-40B4-BE49-F238E27FC236}">
                <a16:creationId xmlns:a16="http://schemas.microsoft.com/office/drawing/2014/main" id="{73E4329B-BA6D-4BBD-BF93-F736D39C0B67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75313" y="-2966960"/>
            <a:ext cx="4064400" cy="3859200"/>
          </a:xfrm>
          <a:prstGeom prst="rect">
            <a:avLst/>
          </a:prstGeom>
        </p:spPr>
      </p:pic>
      <p:pic>
        <p:nvPicPr>
          <p:cNvPr id="61" name="Picture 60" descr="A picture containing text&#10;&#10;Description automatically generated">
            <a:extLst>
              <a:ext uri="{FF2B5EF4-FFF2-40B4-BE49-F238E27FC236}">
                <a16:creationId xmlns:a16="http://schemas.microsoft.com/office/drawing/2014/main" id="{4DB787A2-8E4C-4ABB-9339-E2707CED6586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497844" y="-2976295"/>
            <a:ext cx="4064400" cy="3859200"/>
          </a:xfrm>
          <a:prstGeom prst="rect">
            <a:avLst/>
          </a:prstGeom>
        </p:spPr>
      </p:pic>
      <p:pic>
        <p:nvPicPr>
          <p:cNvPr id="62" name="Picture 61" descr="A picture containing chain&#10;&#10;Description automatically generated">
            <a:extLst>
              <a:ext uri="{FF2B5EF4-FFF2-40B4-BE49-F238E27FC236}">
                <a16:creationId xmlns:a16="http://schemas.microsoft.com/office/drawing/2014/main" id="{33E52C89-54A0-45BC-AD61-055F2AE5EDB9}"/>
              </a:ext>
            </a:extLst>
          </p:cNvPr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2782" y="-2966960"/>
            <a:ext cx="4064400" cy="385920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A2F1D473-7E2F-4F50-AAF8-5000BE860C9F}"/>
              </a:ext>
            </a:extLst>
          </p:cNvPr>
          <p:cNvSpPr/>
          <p:nvPr/>
        </p:nvSpPr>
        <p:spPr>
          <a:xfrm>
            <a:off x="-2453049" y="1137664"/>
            <a:ext cx="4064400" cy="3859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7A7B62B-87B6-4EF7-8FE8-77B8FB3C0213}"/>
              </a:ext>
            </a:extLst>
          </p:cNvPr>
          <p:cNvSpPr/>
          <p:nvPr/>
        </p:nvSpPr>
        <p:spPr>
          <a:xfrm>
            <a:off x="-6814760" y="1106925"/>
            <a:ext cx="4064400" cy="3859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0211927-F8AB-49DA-AB88-73351D299D1D}"/>
              </a:ext>
            </a:extLst>
          </p:cNvPr>
          <p:cNvSpPr/>
          <p:nvPr/>
        </p:nvSpPr>
        <p:spPr>
          <a:xfrm>
            <a:off x="-11195989" y="1103555"/>
            <a:ext cx="4064400" cy="3859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AE55F34-F34A-4D42-8577-72143A261906}"/>
              </a:ext>
            </a:extLst>
          </p:cNvPr>
          <p:cNvSpPr/>
          <p:nvPr/>
        </p:nvSpPr>
        <p:spPr>
          <a:xfrm>
            <a:off x="-15557700" y="1072816"/>
            <a:ext cx="4064400" cy="3859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85958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יוני וייס</dc:creator>
  <cp:lastModifiedBy>יוני וייס</cp:lastModifiedBy>
  <cp:revision>4</cp:revision>
  <dcterms:created xsi:type="dcterms:W3CDTF">2021-12-10T18:08:49Z</dcterms:created>
  <dcterms:modified xsi:type="dcterms:W3CDTF">2021-12-15T20:35:07Z</dcterms:modified>
</cp:coreProperties>
</file>

<file path=docProps/thumbnail.jpeg>
</file>